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97ADDA3-EEF3-47A7-8ED6-7616E468A03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7E0012B-7542-4148-8274-1BB43106C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DDA3-EEF3-47A7-8ED6-7616E468A03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012B-7542-4148-8274-1BB43106C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DDA3-EEF3-47A7-8ED6-7616E468A03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012B-7542-4148-8274-1BB43106C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47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DDA3-EEF3-47A7-8ED6-7616E468A03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012B-7542-4148-8274-1BB43106C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79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DDA3-EEF3-47A7-8ED6-7616E468A03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012B-7542-4148-8274-1BB43106C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5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DDA3-EEF3-47A7-8ED6-7616E468A03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012B-7542-4148-8274-1BB43106C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88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DDA3-EEF3-47A7-8ED6-7616E468A03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012B-7542-4148-8274-1BB43106C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01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97ADDA3-EEF3-47A7-8ED6-7616E468A03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012B-7542-4148-8274-1BB43106C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76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97ADDA3-EEF3-47A7-8ED6-7616E468A03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012B-7542-4148-8274-1BB43106C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DDA3-EEF3-47A7-8ED6-7616E468A03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012B-7542-4148-8274-1BB43106C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DDA3-EEF3-47A7-8ED6-7616E468A03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012B-7542-4148-8274-1BB43106C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1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DDA3-EEF3-47A7-8ED6-7616E468A03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012B-7542-4148-8274-1BB43106C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7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DDA3-EEF3-47A7-8ED6-7616E468A03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012B-7542-4148-8274-1BB43106C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4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DDA3-EEF3-47A7-8ED6-7616E468A03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012B-7542-4148-8274-1BB43106C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9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DDA3-EEF3-47A7-8ED6-7616E468A03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012B-7542-4148-8274-1BB43106C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6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DDA3-EEF3-47A7-8ED6-7616E468A03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012B-7542-4148-8274-1BB43106C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2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DDA3-EEF3-47A7-8ED6-7616E468A03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012B-7542-4148-8274-1BB43106C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2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97ADDA3-EEF3-47A7-8ED6-7616E468A03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7E0012B-7542-4148-8274-1BB43106C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0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Actividades</a:t>
            </a:r>
            <a:r>
              <a:rPr lang="en-US" dirty="0" smtClean="0"/>
              <a:t> de </a:t>
            </a:r>
            <a:r>
              <a:rPr lang="en-US" dirty="0" err="1" smtClean="0"/>
              <a:t>Navidad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El Hombre de </a:t>
            </a:r>
            <a:r>
              <a:rPr lang="en-NZ" dirty="0" err="1" smtClean="0"/>
              <a:t>Nieva</a:t>
            </a:r>
            <a:r>
              <a:rPr lang="en-NZ" dirty="0" smtClean="0"/>
              <a:t>: </a:t>
            </a:r>
          </a:p>
          <a:p>
            <a:pPr lvl="1"/>
            <a:r>
              <a:rPr lang="en-NZ" dirty="0" smtClean="0"/>
              <a:t>Cut and paste the snowman together to create the image seen on the first page</a:t>
            </a:r>
          </a:p>
          <a:p>
            <a:pPr lvl="1"/>
            <a:r>
              <a:rPr lang="en-NZ" dirty="0" smtClean="0"/>
              <a:t>W</a:t>
            </a:r>
            <a:r>
              <a:rPr lang="en-NZ" dirty="0" smtClean="0"/>
              <a:t>rite your </a:t>
            </a:r>
            <a:r>
              <a:rPr lang="en-NZ" dirty="0" smtClean="0"/>
              <a:t>w</a:t>
            </a:r>
            <a:r>
              <a:rPr lang="en-NZ" dirty="0" smtClean="0"/>
              <a:t>ish list for the holidays by </a:t>
            </a:r>
            <a:r>
              <a:rPr lang="en-NZ" dirty="0" smtClean="0"/>
              <a:t>u</a:t>
            </a:r>
            <a:r>
              <a:rPr lang="en-NZ" dirty="0" smtClean="0"/>
              <a:t>sing the following vocabulary</a:t>
            </a:r>
          </a:p>
          <a:p>
            <a:pPr lvl="2"/>
            <a:r>
              <a:rPr lang="en-NZ" dirty="0" smtClean="0"/>
              <a:t> </a:t>
            </a:r>
            <a:r>
              <a:rPr lang="en-NZ" dirty="0" err="1" smtClean="0"/>
              <a:t>Querido</a:t>
            </a:r>
            <a:r>
              <a:rPr lang="en-NZ" dirty="0" smtClean="0"/>
              <a:t> </a:t>
            </a:r>
            <a:r>
              <a:rPr lang="en-NZ" dirty="0" err="1" smtClean="0"/>
              <a:t>Pap</a:t>
            </a:r>
            <a:r>
              <a:rPr lang="en-NZ" dirty="0" err="1" smtClean="0"/>
              <a:t>á</a:t>
            </a:r>
            <a:r>
              <a:rPr lang="en-NZ" dirty="0" smtClean="0"/>
              <a:t> </a:t>
            </a:r>
            <a:r>
              <a:rPr lang="en-NZ" dirty="0" smtClean="0"/>
              <a:t>Noel = Dear Santa </a:t>
            </a:r>
          </a:p>
          <a:p>
            <a:pPr lvl="2"/>
            <a:r>
              <a:rPr lang="en-NZ" dirty="0" smtClean="0"/>
              <a:t>Me </a:t>
            </a:r>
            <a:r>
              <a:rPr lang="en-NZ" dirty="0" err="1" smtClean="0"/>
              <a:t>gustaría</a:t>
            </a:r>
            <a:r>
              <a:rPr lang="en-NZ" dirty="0" smtClean="0"/>
              <a:t> = I would like </a:t>
            </a:r>
          </a:p>
          <a:p>
            <a:pPr lvl="3"/>
            <a:r>
              <a:rPr lang="en-NZ" dirty="0" smtClean="0"/>
              <a:t>Followed by a list of things you would like </a:t>
            </a:r>
          </a:p>
          <a:p>
            <a:pPr lvl="2"/>
            <a:r>
              <a:rPr lang="en-NZ" dirty="0" err="1" smtClean="0"/>
              <a:t>Saludos</a:t>
            </a:r>
            <a:r>
              <a:rPr lang="en-NZ" dirty="0" smtClean="0"/>
              <a:t> = Sincerely </a:t>
            </a:r>
            <a:endParaRPr lang="en-NZ" dirty="0" smtClean="0"/>
          </a:p>
          <a:p>
            <a:pPr lvl="2"/>
            <a:r>
              <a:rPr lang="en-NZ" dirty="0" smtClean="0"/>
              <a:t>Y</a:t>
            </a:r>
            <a:r>
              <a:rPr lang="en-NZ" dirty="0" smtClean="0"/>
              <a:t>our signature</a:t>
            </a:r>
          </a:p>
          <a:p>
            <a:pPr lvl="2"/>
            <a:r>
              <a:rPr lang="en-NZ" dirty="0" smtClean="0"/>
              <a:t>You may </a:t>
            </a:r>
            <a:r>
              <a:rPr lang="en-NZ" dirty="0" err="1" smtClean="0"/>
              <a:t>color</a:t>
            </a:r>
            <a:r>
              <a:rPr lang="en-NZ" dirty="0" smtClean="0"/>
              <a:t> it when done with previous steps </a:t>
            </a:r>
          </a:p>
          <a:p>
            <a:r>
              <a:rPr lang="en-NZ" dirty="0" err="1" smtClean="0"/>
              <a:t>Artículo</a:t>
            </a:r>
            <a:r>
              <a:rPr lang="en-NZ" dirty="0" smtClean="0"/>
              <a:t> y </a:t>
            </a:r>
            <a:r>
              <a:rPr lang="en-NZ" dirty="0" err="1" smtClean="0"/>
              <a:t>Sopa</a:t>
            </a:r>
            <a:r>
              <a:rPr lang="en-NZ" dirty="0" smtClean="0"/>
              <a:t> de </a:t>
            </a:r>
            <a:r>
              <a:rPr lang="en-NZ" dirty="0" err="1" smtClean="0"/>
              <a:t>Letras</a:t>
            </a:r>
            <a:r>
              <a:rPr lang="en-NZ" dirty="0" smtClean="0"/>
              <a:t>: </a:t>
            </a:r>
          </a:p>
          <a:p>
            <a:pPr lvl="1"/>
            <a:r>
              <a:rPr lang="en-NZ" dirty="0" smtClean="0"/>
              <a:t>Read the article and then complete the word search on the </a:t>
            </a:r>
            <a:r>
              <a:rPr lang="en-NZ" smtClean="0"/>
              <a:t>opposite side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22633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</TotalTime>
  <Words>91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Las Actividades de Navidad</vt:lpstr>
    </vt:vector>
  </TitlesOfParts>
  <Company>St. Johns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Actividades de Navidad</dc:title>
  <dc:creator>Megan Dreffs</dc:creator>
  <cp:lastModifiedBy>Megan Dreffs</cp:lastModifiedBy>
  <cp:revision>1</cp:revision>
  <dcterms:created xsi:type="dcterms:W3CDTF">2014-12-18T14:37:08Z</dcterms:created>
  <dcterms:modified xsi:type="dcterms:W3CDTF">2014-12-18T14:39:55Z</dcterms:modified>
</cp:coreProperties>
</file>